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0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5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82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3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6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6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2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8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5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7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04303" y="687977"/>
            <a:ext cx="7301548" cy="1767841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Flyhigh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5132" y="4232366"/>
            <a:ext cx="6392091" cy="2625634"/>
          </a:xfrm>
        </p:spPr>
        <p:txBody>
          <a:bodyPr>
            <a:normAutofit/>
          </a:bodyPr>
          <a:lstStyle/>
          <a:p>
            <a:r>
              <a:rPr lang="de-DE" dirty="0" smtClean="0"/>
              <a:t>Teammitglieder:</a:t>
            </a:r>
          </a:p>
          <a:p>
            <a:r>
              <a:rPr lang="de-DE" dirty="0" smtClean="0"/>
              <a:t>André Müller</a:t>
            </a:r>
          </a:p>
          <a:p>
            <a:r>
              <a:rPr lang="de-DE" dirty="0" smtClean="0"/>
              <a:t>Jonas Bodenstein</a:t>
            </a:r>
          </a:p>
          <a:p>
            <a:r>
              <a:rPr lang="de-DE" dirty="0" smtClean="0"/>
              <a:t>Dominic Schwarbach</a:t>
            </a:r>
          </a:p>
          <a:p>
            <a:r>
              <a:rPr lang="de-DE" dirty="0"/>
              <a:t>Alex Schmidt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5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7548" y="6092042"/>
            <a:ext cx="8526483" cy="558140"/>
          </a:xfrm>
        </p:spPr>
        <p:txBody>
          <a:bodyPr>
            <a:noAutofit/>
          </a:bodyPr>
          <a:lstStyle/>
          <a:p>
            <a:pPr algn="ctr"/>
            <a:r>
              <a:rPr lang="de-DE" sz="1400" dirty="0" smtClean="0"/>
              <a:t>Gewonnen nach Abschuss aller Zielscheiben ohne Zeitüberschreitung bzw. Kollision mit Objekten                            Erneuter „Start“ bzw. „Beenden“ des Spiels möglich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5" y="118754"/>
            <a:ext cx="9746200" cy="57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Wofür gute </a:t>
            </a:r>
            <a:r>
              <a:rPr lang="de-DE" dirty="0" err="1" smtClean="0"/>
              <a:t>note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0388" y="1679243"/>
            <a:ext cx="955761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Dynamisches Spiel</a:t>
            </a:r>
            <a:endParaRPr lang="de-DE" sz="36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Komplett selbstständig geschriebener Code</a:t>
            </a:r>
            <a:endParaRPr lang="de-DE" sz="35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Aufwendige Steuerung und Kollisionsberechnungen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err="1" smtClean="0"/>
              <a:t>Oculus</a:t>
            </a:r>
            <a:r>
              <a:rPr lang="de-DE" sz="3500" dirty="0" smtClean="0"/>
              <a:t>-Unterstützung</a:t>
            </a:r>
            <a:endParaRPr lang="de-DE" sz="3500" dirty="0" smtClean="0"/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507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Zeitplan vs. Realität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993734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79541"/>
              </p:ext>
            </p:extLst>
          </p:nvPr>
        </p:nvGraphicFramePr>
        <p:xfrm>
          <a:off x="211181" y="1542144"/>
          <a:ext cx="11805921" cy="516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681"/>
                <a:gridCol w="3826933"/>
                <a:gridCol w="3935307"/>
              </a:tblGrid>
              <a:tr h="97863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Geplante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Wirkliche</a:t>
                      </a:r>
                      <a:r>
                        <a:rPr lang="de-DE" baseline="0" dirty="0" smtClean="0"/>
                        <a:t> Zeit</a:t>
                      </a:r>
                      <a:endParaRPr lang="de-DE" dirty="0"/>
                    </a:p>
                  </a:txBody>
                  <a:tcPr/>
                </a:tc>
              </a:tr>
              <a:tr h="181344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Flugzeug/Kamera</a:t>
                      </a:r>
                    </a:p>
                    <a:p>
                      <a:pPr algn="ctr"/>
                      <a:r>
                        <a:rPr lang="de-DE" dirty="0" smtClean="0"/>
                        <a:t>Steuerung Projektile</a:t>
                      </a:r>
                    </a:p>
                    <a:p>
                      <a:pPr algn="ctr"/>
                      <a:r>
                        <a:rPr lang="de-DE" dirty="0" smtClean="0"/>
                        <a:t>Erstellung/Platzierung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Zielscheiben</a:t>
                      </a:r>
                    </a:p>
                    <a:p>
                      <a:pPr algn="ctr"/>
                      <a:r>
                        <a:rPr lang="de-DE" dirty="0" smtClean="0"/>
                        <a:t>Interaktion von allen</a:t>
                      </a:r>
                      <a:r>
                        <a:rPr lang="de-DE" baseline="0" dirty="0" smtClean="0"/>
                        <a:t> Objekten</a:t>
                      </a:r>
                    </a:p>
                    <a:p>
                      <a:pPr algn="ctr"/>
                      <a:r>
                        <a:rPr lang="de-DE" baseline="0" dirty="0" smtClean="0"/>
                        <a:t>Kollision Flugzeug/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Oculus</a:t>
                      </a:r>
                      <a:r>
                        <a:rPr lang="de-DE" baseline="0" dirty="0" smtClean="0"/>
                        <a:t> Rift</a:t>
                      </a:r>
                    </a:p>
                    <a:p>
                      <a:pPr algn="ctr"/>
                      <a:r>
                        <a:rPr lang="de-DE" baseline="0" dirty="0" smtClean="0"/>
                        <a:t>Fehlerbehebung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</a:p>
                    <a:p>
                      <a:pPr algn="ctr"/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Weiterarbeitung am </a:t>
                      </a:r>
                    </a:p>
                    <a:p>
                      <a:pPr algn="ctr"/>
                      <a:r>
                        <a:rPr lang="de-DE" dirty="0" smtClean="0"/>
                        <a:t>1. Meilenstein</a:t>
                      </a:r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Verschönerung</a:t>
                      </a:r>
                      <a:r>
                        <a:rPr lang="de-DE" baseline="0" dirty="0" smtClean="0"/>
                        <a:t> Objekte</a:t>
                      </a:r>
                    </a:p>
                    <a:p>
                      <a:pPr algn="ctr"/>
                      <a:r>
                        <a:rPr lang="de-DE" baseline="0" dirty="0" smtClean="0"/>
                        <a:t>Interface</a:t>
                      </a:r>
                    </a:p>
                    <a:p>
                      <a:pPr algn="ctr"/>
                      <a:r>
                        <a:rPr lang="de-DE" baseline="0" dirty="0" smtClean="0"/>
                        <a:t>Erstellung Soundeffekte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21.09 – 27.09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Weiterarbeitung</a:t>
                      </a:r>
                      <a:r>
                        <a:rPr lang="de-DE" baseline="0" dirty="0" smtClean="0"/>
                        <a:t> an Meilenstein 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21.09 – 02.10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68014" y="0"/>
            <a:ext cx="8001000" cy="882868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8"/>
              </p:ext>
            </p:extLst>
          </p:nvPr>
        </p:nvGraphicFramePr>
        <p:xfrm>
          <a:off x="4319752" y="1007704"/>
          <a:ext cx="7742239" cy="573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043"/>
                <a:gridCol w="1160780"/>
                <a:gridCol w="922655"/>
                <a:gridCol w="746443"/>
                <a:gridCol w="889318"/>
              </a:tblGrid>
              <a:tr h="37030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André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Jonas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Tutorials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Flugzeug/Kamera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546998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Platzierung</a:t>
                      </a:r>
                      <a:r>
                        <a:rPr lang="de-DE" baseline="0" dirty="0" smtClean="0"/>
                        <a:t> Zielscheiben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Interaktion von allen Objekten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Kollision Flugzeug/Projektile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Fehlerbehebung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Erstellung Soundeffekte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Oculus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Gesamtzahl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54901" y="0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513114"/>
            <a:ext cx="105174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81743" y="1736393"/>
            <a:ext cx="9579428" cy="4577321"/>
          </a:xfrm>
        </p:spPr>
        <p:txBody>
          <a:bodyPr>
            <a:normAutofit/>
          </a:bodyPr>
          <a:lstStyle/>
          <a:p>
            <a:endParaRPr lang="de-DE" sz="4000" dirty="0" smtClean="0"/>
          </a:p>
          <a:p>
            <a:r>
              <a:rPr lang="de-DE" sz="4000" dirty="0" smtClean="0"/>
              <a:t>Vielen Dank für ihre </a:t>
            </a:r>
          </a:p>
          <a:p>
            <a:r>
              <a:rPr lang="de-DE" sz="4000" dirty="0" smtClean="0"/>
              <a:t>Aufmerksamkeit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551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47154" y="237507"/>
            <a:ext cx="8001000" cy="1179418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0765" y="1638796"/>
            <a:ext cx="7797786" cy="4164279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Demo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Systemarchitektur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Wofür eine gute Note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Zeitplan vs. Realität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Aufgabenverteilung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7090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1161" y="239485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690966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4"/>
              </a:buBlip>
            </a:pPr>
            <a:endParaRPr lang="de-DE" sz="4000" dirty="0"/>
          </a:p>
        </p:txBody>
      </p:sp>
      <p:pic>
        <p:nvPicPr>
          <p:cNvPr id="4" name="FlyHi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7154" y="1736393"/>
            <a:ext cx="7129013" cy="40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92500"/>
          </a:bodyPr>
          <a:lstStyle/>
          <a:p>
            <a:r>
              <a:rPr lang="de-DE" sz="4000" dirty="0" smtClean="0"/>
              <a:t>Menü nach Starten des Spiels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563586" y="5094905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6" y="5094905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50" y="1614489"/>
            <a:ext cx="5719131" cy="33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5" y="1614489"/>
            <a:ext cx="5747657" cy="3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Einstellungen nach Klick auf „Start“</a:t>
            </a:r>
          </a:p>
          <a:p>
            <a:pPr algn="ctr"/>
            <a:r>
              <a:rPr lang="de-DE" sz="4000" dirty="0" smtClean="0"/>
              <a:t>Wahl der Zeit und des Fliegers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23" y="141515"/>
            <a:ext cx="9405255" cy="55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Ansicht des Spiels nach Klick auf Play</a:t>
            </a:r>
          </a:p>
          <a:p>
            <a:pPr algn="ctr"/>
            <a:r>
              <a:rPr lang="de-DE" sz="4000" dirty="0" smtClean="0"/>
              <a:t>Raum mit Flugzeug, Objekten und Zielscheiben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63587" y="5138447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8" y="5138447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" y="1623673"/>
            <a:ext cx="5720443" cy="33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17" y="1623673"/>
            <a:ext cx="5711243" cy="33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005137"/>
            <a:ext cx="6909662" cy="1602492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de-DE" sz="4000" dirty="0"/>
              <a:t>Zielscheibe verschwindet nach Treffer durch einen </a:t>
            </a:r>
            <a:r>
              <a:rPr lang="de-DE" sz="4000" dirty="0" smtClean="0"/>
              <a:t>Schuss und erhöht den Highscore</a:t>
            </a:r>
          </a:p>
          <a:p>
            <a:pPr algn="ctr"/>
            <a:r>
              <a:rPr lang="de-DE" sz="4000" dirty="0"/>
              <a:t>Durch Kollision mit einer </a:t>
            </a:r>
            <a:r>
              <a:rPr lang="de-DE" sz="4000" dirty="0" smtClean="0"/>
              <a:t>Zielscheibe </a:t>
            </a:r>
            <a:r>
              <a:rPr lang="de-DE" sz="4000" dirty="0"/>
              <a:t>verringert sich der Highscore</a:t>
            </a:r>
          </a:p>
          <a:p>
            <a:pPr algn="ctr"/>
            <a:r>
              <a:rPr lang="de-DE" sz="4000" dirty="0" smtClean="0"/>
              <a:t>Scheibenzähler </a:t>
            </a:r>
            <a:r>
              <a:rPr lang="de-DE" sz="4000" dirty="0"/>
              <a:t>(oben links) verringert sich pro </a:t>
            </a:r>
            <a:r>
              <a:rPr lang="de-DE" sz="4000" dirty="0" smtClean="0"/>
              <a:t>Treffer</a:t>
            </a:r>
          </a:p>
          <a:p>
            <a:pPr algn="ctr"/>
            <a:r>
              <a:rPr lang="de-DE" sz="4000" dirty="0" smtClean="0"/>
              <a:t>Countdown </a:t>
            </a:r>
            <a:r>
              <a:rPr lang="de-DE" sz="4000" dirty="0"/>
              <a:t>(oben </a:t>
            </a:r>
            <a:r>
              <a:rPr lang="de-DE" sz="4000" dirty="0" smtClean="0"/>
              <a:t>links) </a:t>
            </a:r>
            <a:r>
              <a:rPr lang="de-DE" sz="4000" dirty="0"/>
              <a:t>läuft </a:t>
            </a:r>
            <a:r>
              <a:rPr lang="de-DE" sz="4000" dirty="0" smtClean="0"/>
              <a:t>ab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1" y="1475874"/>
            <a:ext cx="5341449" cy="31282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3" y="1475874"/>
            <a:ext cx="5341449" cy="31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Pause Menü durch Drücken der Entertaste</a:t>
            </a:r>
          </a:p>
          <a:p>
            <a:pPr algn="ctr"/>
            <a:r>
              <a:rPr lang="de-DE" sz="4000" dirty="0" smtClean="0"/>
              <a:t>Fortsetzen des Spiels durch Taste „P“ oder durch Klick auf „Weiter“</a:t>
            </a:r>
          </a:p>
          <a:p>
            <a:pPr algn="ctr"/>
            <a:r>
              <a:rPr lang="de-DE" sz="4000" dirty="0" smtClean="0"/>
              <a:t>Mit „Beenden“ schließt das Spiel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195406"/>
            <a:ext cx="9250878" cy="541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Game Over nach Zeitüberschreitung oder berühren eines Objektes </a:t>
            </a:r>
          </a:p>
          <a:p>
            <a:pPr algn="ctr"/>
            <a:r>
              <a:rPr lang="de-DE" sz="4000" dirty="0" smtClean="0"/>
              <a:t>Mit Klick auf „Start“ erneutes Spiel von Beginn an möglich</a:t>
            </a:r>
          </a:p>
          <a:p>
            <a:pPr algn="ctr"/>
            <a:r>
              <a:rPr lang="de-DE" sz="4000" dirty="0" smtClean="0"/>
              <a:t>Mit „Beenden“ schließt die Anwendung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87087"/>
            <a:ext cx="9475519" cy="55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324</Words>
  <Application>Microsoft Office PowerPoint</Application>
  <PresentationFormat>Breitbild</PresentationFormat>
  <Paragraphs>128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Century Gothic</vt:lpstr>
      <vt:lpstr>Wingdings 3</vt:lpstr>
      <vt:lpstr>Segment</vt:lpstr>
      <vt:lpstr>Flyhigh</vt:lpstr>
      <vt:lpstr>Gliederung</vt:lpstr>
      <vt:lpstr>Demo</vt:lpstr>
      <vt:lpstr>Systemarchitektur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Wofür gute note</vt:lpstr>
      <vt:lpstr>Zeitplan vs. Realität</vt:lpstr>
      <vt:lpstr>Aufgabenverteilung</vt:lpstr>
      <vt:lpstr>Aufgabenverteilung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Flyhigh</dc:title>
  <dc:creator>fdai4156</dc:creator>
  <cp:lastModifiedBy>fdai3508</cp:lastModifiedBy>
  <cp:revision>24</cp:revision>
  <dcterms:created xsi:type="dcterms:W3CDTF">2015-09-21T11:51:44Z</dcterms:created>
  <dcterms:modified xsi:type="dcterms:W3CDTF">2015-10-02T15:12:23Z</dcterms:modified>
</cp:coreProperties>
</file>